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Syne"/>
      <p:regular r:id="rId17"/>
    </p:embeddedFont>
    <p:embeddedFont>
      <p:font typeface="Syne"/>
      <p:regular r:id="rId18"/>
    </p:embeddedFont>
    <p:embeddedFont>
      <p:font typeface="Arimo"/>
      <p:regular r:id="rId19"/>
    </p:embeddedFont>
    <p:embeddedFont>
      <p:font typeface="Arimo"/>
      <p:regular r:id="rId20"/>
    </p:embeddedFont>
    <p:embeddedFont>
      <p:font typeface="Arimo"/>
      <p:regular r:id="rId21"/>
    </p:embeddedFont>
    <p:embeddedFont>
      <p:font typeface="Arimo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743"/>
          </a:xfrm>
          <a:prstGeom prst="rect">
            <a:avLst/>
          </a:prstGeom>
          <a:solidFill>
            <a:srgbClr val="0C0A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0672"/>
          </a:xfrm>
          <a:prstGeom prst="rect">
            <a:avLst/>
          </a:prstGeom>
          <a:solidFill>
            <a:srgbClr val="0C0A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9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26" y="1652826"/>
            <a:ext cx="4923949" cy="492394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73879" y="619601"/>
            <a:ext cx="7569041" cy="4566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150"/>
              </a:lnSpc>
              <a:buNone/>
            </a:pPr>
            <a:r>
              <a:rPr lang="en-US" sz="57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Жерді Қашықтықтан Зондтау Деректерін ГАЖ-ға Біріктіру</a:t>
            </a:r>
            <a:endParaRPr lang="en-US" sz="5750" dirty="0"/>
          </a:p>
        </p:txBody>
      </p:sp>
      <p:sp>
        <p:nvSpPr>
          <p:cNvPr id="5" name="Text 1"/>
          <p:cNvSpPr/>
          <p:nvPr/>
        </p:nvSpPr>
        <p:spPr>
          <a:xfrm>
            <a:off x="6273879" y="5523071"/>
            <a:ext cx="7569041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Жерді қашықтықтан зондтау (ЖҚЗ) деректерін ГАЖ-ға біріктіру әдістерін қарастырайық. Бұл технология табиғи ресурстарды басқару, экологиялық мониторинг, қала құрылысы және басқа да көптеген салаларда маңызды рөл атқарады.</a:t>
            </a:r>
            <a:endParaRPr lang="en-US" sz="1750" dirty="0"/>
          </a:p>
        </p:txBody>
      </p:sp>
      <p:sp>
        <p:nvSpPr>
          <p:cNvPr id="6" name="Shape 2"/>
          <p:cNvSpPr/>
          <p:nvPr/>
        </p:nvSpPr>
        <p:spPr>
          <a:xfrm>
            <a:off x="6273879" y="7233166"/>
            <a:ext cx="359926" cy="359926"/>
          </a:xfrm>
          <a:prstGeom prst="roundRect">
            <a:avLst>
              <a:gd name="adj" fmla="val 25402682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499" y="7240786"/>
            <a:ext cx="344686" cy="34468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746200" y="7216378"/>
            <a:ext cx="3200757" cy="393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by Еркебулан Бекишев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17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51" y="1735336"/>
            <a:ext cx="4899779" cy="47609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07455" y="645081"/>
            <a:ext cx="7501890" cy="1379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ЖҚЗ Деректерін ГАЖ-мен Біріктіру Әдістері</a:t>
            </a:r>
            <a:endParaRPr lang="en-US" sz="4300" dirty="0"/>
          </a:p>
        </p:txBody>
      </p:sp>
      <p:sp>
        <p:nvSpPr>
          <p:cNvPr id="5" name="Shape 1"/>
          <p:cNvSpPr/>
          <p:nvPr/>
        </p:nvSpPr>
        <p:spPr>
          <a:xfrm>
            <a:off x="6644045" y="2376845"/>
            <a:ext cx="30480" cy="5209818"/>
          </a:xfrm>
          <a:prstGeom prst="roundRect">
            <a:avLst>
              <a:gd name="adj" fmla="val 115454"/>
            </a:avLst>
          </a:prstGeom>
          <a:solidFill>
            <a:srgbClr val="44426B"/>
          </a:solidFill>
          <a:ln/>
        </p:spPr>
      </p:sp>
      <p:sp>
        <p:nvSpPr>
          <p:cNvPr id="6" name="Shape 2"/>
          <p:cNvSpPr/>
          <p:nvPr/>
        </p:nvSpPr>
        <p:spPr>
          <a:xfrm>
            <a:off x="6892707" y="2889290"/>
            <a:ext cx="821055" cy="30480"/>
          </a:xfrm>
          <a:prstGeom prst="roundRect">
            <a:avLst>
              <a:gd name="adj" fmla="val 115454"/>
            </a:avLst>
          </a:prstGeom>
          <a:solidFill>
            <a:srgbClr val="44426B"/>
          </a:solidFill>
          <a:ln/>
        </p:spPr>
      </p:sp>
      <p:sp>
        <p:nvSpPr>
          <p:cNvPr id="7" name="Shape 3"/>
          <p:cNvSpPr/>
          <p:nvPr/>
        </p:nvSpPr>
        <p:spPr>
          <a:xfrm>
            <a:off x="6395383" y="2640687"/>
            <a:ext cx="527804" cy="527804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</p:sp>
      <p:sp>
        <p:nvSpPr>
          <p:cNvPr id="8" name="Text 4"/>
          <p:cNvSpPr/>
          <p:nvPr/>
        </p:nvSpPr>
        <p:spPr>
          <a:xfrm>
            <a:off x="6594693" y="2738914"/>
            <a:ext cx="12918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5"/>
          <p:cNvSpPr/>
          <p:nvPr/>
        </p:nvSpPr>
        <p:spPr>
          <a:xfrm>
            <a:off x="7949565" y="2611398"/>
            <a:ext cx="3207663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Деректерді Дайындау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7949565" y="3097054"/>
            <a:ext cx="5859780" cy="75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ЖҚЗ деректерін геореференциялау, проекциялау және түрлендіру.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6892707" y="4829175"/>
            <a:ext cx="821055" cy="30480"/>
          </a:xfrm>
          <a:prstGeom prst="roundRect">
            <a:avLst>
              <a:gd name="adj" fmla="val 115454"/>
            </a:avLst>
          </a:prstGeom>
          <a:solidFill>
            <a:srgbClr val="44426B"/>
          </a:solidFill>
          <a:ln/>
        </p:spPr>
      </p:sp>
      <p:sp>
        <p:nvSpPr>
          <p:cNvPr id="12" name="Shape 8"/>
          <p:cNvSpPr/>
          <p:nvPr/>
        </p:nvSpPr>
        <p:spPr>
          <a:xfrm>
            <a:off x="6395383" y="4580573"/>
            <a:ext cx="527804" cy="527804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</p:sp>
      <p:sp>
        <p:nvSpPr>
          <p:cNvPr id="13" name="Text 9"/>
          <p:cNvSpPr/>
          <p:nvPr/>
        </p:nvSpPr>
        <p:spPr>
          <a:xfrm>
            <a:off x="6555879" y="4678799"/>
            <a:ext cx="20669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0"/>
          <p:cNvSpPr/>
          <p:nvPr/>
        </p:nvSpPr>
        <p:spPr>
          <a:xfrm>
            <a:off x="7949565" y="4551283"/>
            <a:ext cx="2965609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Деректерді Біріктіру</a:t>
            </a:r>
            <a:endParaRPr lang="en-US" sz="2150" dirty="0"/>
          </a:p>
        </p:txBody>
      </p:sp>
      <p:sp>
        <p:nvSpPr>
          <p:cNvPr id="15" name="Text 11"/>
          <p:cNvSpPr/>
          <p:nvPr/>
        </p:nvSpPr>
        <p:spPr>
          <a:xfrm>
            <a:off x="7949565" y="5036939"/>
            <a:ext cx="5859780" cy="75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ЖҚЗ деректерін ГАЖ-мен, басқа да кеңістіктік деректермен біріктіру.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6892707" y="6769060"/>
            <a:ext cx="821055" cy="30480"/>
          </a:xfrm>
          <a:prstGeom prst="roundRect">
            <a:avLst>
              <a:gd name="adj" fmla="val 115454"/>
            </a:avLst>
          </a:prstGeom>
          <a:solidFill>
            <a:srgbClr val="44426B"/>
          </a:solidFill>
          <a:ln/>
        </p:spPr>
      </p:sp>
      <p:sp>
        <p:nvSpPr>
          <p:cNvPr id="17" name="Shape 13"/>
          <p:cNvSpPr/>
          <p:nvPr/>
        </p:nvSpPr>
        <p:spPr>
          <a:xfrm>
            <a:off x="6395383" y="6520458"/>
            <a:ext cx="527804" cy="527804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</p:sp>
      <p:sp>
        <p:nvSpPr>
          <p:cNvPr id="18" name="Text 14"/>
          <p:cNvSpPr/>
          <p:nvPr/>
        </p:nvSpPr>
        <p:spPr>
          <a:xfrm>
            <a:off x="6553140" y="6618684"/>
            <a:ext cx="212288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5"/>
          <p:cNvSpPr/>
          <p:nvPr/>
        </p:nvSpPr>
        <p:spPr>
          <a:xfrm>
            <a:off x="7949565" y="6491168"/>
            <a:ext cx="2759988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Анализ</a:t>
            </a:r>
            <a:endParaRPr lang="en-US" sz="2150" dirty="0"/>
          </a:p>
        </p:txBody>
      </p:sp>
      <p:sp>
        <p:nvSpPr>
          <p:cNvPr id="20" name="Text 16"/>
          <p:cNvSpPr/>
          <p:nvPr/>
        </p:nvSpPr>
        <p:spPr>
          <a:xfrm>
            <a:off x="7949565" y="6976824"/>
            <a:ext cx="5859780" cy="37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ЖҚЗ деректерін ГАЖ-да кеңістіктік анализ жасау.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942267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Табиғи Ресурстарды Бақылау Үшін ЖҚЗ Деректерін Қолдану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94858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Орман Бақылау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539853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Ормандардың жағдайын, өрттің қаупін бағалау үшін ЖҚЗ деректерін пайдалану.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5357813" y="3948589"/>
            <a:ext cx="366307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Су Ресурстарын Бақылау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57813" y="4539853"/>
            <a:ext cx="3928586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Су қоймаларының деңгейін, су тасқынын болжау, су сапасын бақылау үшін ЖҚЗ деректерін қолдану.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877901" y="3948589"/>
            <a:ext cx="3928586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Мұнай және Газ Кен Орындарын Бақылау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7901" y="4891802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Мұнай және газ кен орындарын табу, бақылау және басқару үшін ЖҚЗ деректерін пайдалану.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254210"/>
            <a:ext cx="4937641" cy="372117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54472" y="1104067"/>
            <a:ext cx="7607856" cy="129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Экологиялық Бақылау Үшін ЖҚЗ Деректерін Қолдану</a:t>
            </a:r>
            <a:endParaRPr lang="en-US" sz="4050" dirty="0"/>
          </a:p>
        </p:txBody>
      </p:sp>
      <p:sp>
        <p:nvSpPr>
          <p:cNvPr id="5" name="Shape 1"/>
          <p:cNvSpPr/>
          <p:nvPr/>
        </p:nvSpPr>
        <p:spPr>
          <a:xfrm>
            <a:off x="6254472" y="2970848"/>
            <a:ext cx="493752" cy="493752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</p:sp>
      <p:sp>
        <p:nvSpPr>
          <p:cNvPr id="6" name="Text 2"/>
          <p:cNvSpPr/>
          <p:nvPr/>
        </p:nvSpPr>
        <p:spPr>
          <a:xfrm>
            <a:off x="6440924" y="3062764"/>
            <a:ext cx="120848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6967657" y="2970848"/>
            <a:ext cx="2731532" cy="322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Ластануды Бақылау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6967657" y="3425190"/>
            <a:ext cx="2981087" cy="1403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Судың, ауаның ластануын, қатты қалдықтарды бақылау үшін ЖҚЗ деректерін қолдану.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10168176" y="2970848"/>
            <a:ext cx="493752" cy="493752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</p:sp>
      <p:sp>
        <p:nvSpPr>
          <p:cNvPr id="10" name="Text 6"/>
          <p:cNvSpPr/>
          <p:nvPr/>
        </p:nvSpPr>
        <p:spPr>
          <a:xfrm>
            <a:off x="10318313" y="3062764"/>
            <a:ext cx="193358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2</a:t>
            </a:r>
            <a:endParaRPr lang="en-US" sz="2400" dirty="0"/>
          </a:p>
        </p:txBody>
      </p:sp>
      <p:sp>
        <p:nvSpPr>
          <p:cNvPr id="11" name="Text 7"/>
          <p:cNvSpPr/>
          <p:nvPr/>
        </p:nvSpPr>
        <p:spPr>
          <a:xfrm>
            <a:off x="10881360" y="2970848"/>
            <a:ext cx="2981087" cy="645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Биоалуантүрлілікті Бақылау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10881360" y="3747968"/>
            <a:ext cx="2981087" cy="1754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Жануарлар мен өсімдіктер түрлерінің таралуын, мекендеу ортасын бақылау үшін ЖҚЗ деректерін қолдану.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6254472" y="5969198"/>
            <a:ext cx="493752" cy="493752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</p:sp>
      <p:sp>
        <p:nvSpPr>
          <p:cNvPr id="14" name="Text 10"/>
          <p:cNvSpPr/>
          <p:nvPr/>
        </p:nvSpPr>
        <p:spPr>
          <a:xfrm>
            <a:off x="6401991" y="6061115"/>
            <a:ext cx="198596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11"/>
          <p:cNvSpPr/>
          <p:nvPr/>
        </p:nvSpPr>
        <p:spPr>
          <a:xfrm>
            <a:off x="6967657" y="5969198"/>
            <a:ext cx="4590217" cy="322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Климаттық Өзгерістерді Бақылау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6967657" y="6423541"/>
            <a:ext cx="6894671" cy="70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Мұздықтардың еруін, теңіз деңгейінің көтерілуін, климаттық өзгерістердің салдарын бақылау үшін ЖҚЗ деректерін пайдалану.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514" y="299204"/>
            <a:ext cx="3351252" cy="23937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7724" y="4033242"/>
            <a:ext cx="970228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Кеңістіктік Статистика Негіздері</a:t>
            </a:r>
            <a:endParaRPr lang="en-US" sz="4400" dirty="0"/>
          </a:p>
        </p:txBody>
      </p:sp>
      <p:sp>
        <p:nvSpPr>
          <p:cNvPr id="5" name="Shape 1"/>
          <p:cNvSpPr/>
          <p:nvPr/>
        </p:nvSpPr>
        <p:spPr>
          <a:xfrm>
            <a:off x="837724" y="5096232"/>
            <a:ext cx="4158734" cy="2092166"/>
          </a:xfrm>
          <a:prstGeom prst="roundRect">
            <a:avLst>
              <a:gd name="adj" fmla="val 1716"/>
            </a:avLst>
          </a:prstGeom>
          <a:solidFill>
            <a:srgbClr val="2B2952"/>
          </a:solidFill>
          <a:ln/>
        </p:spPr>
      </p:sp>
      <p:sp>
        <p:nvSpPr>
          <p:cNvPr id="6" name="Text 2"/>
          <p:cNvSpPr/>
          <p:nvPr/>
        </p:nvSpPr>
        <p:spPr>
          <a:xfrm>
            <a:off x="1077039" y="5335548"/>
            <a:ext cx="3680103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Кеңістіктік Автокорреляция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077039" y="6183035"/>
            <a:ext cx="368010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Кеңістіктік деректердегі байланыс.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5235773" y="5096232"/>
            <a:ext cx="4158734" cy="2092166"/>
          </a:xfrm>
          <a:prstGeom prst="roundRect">
            <a:avLst>
              <a:gd name="adj" fmla="val 1716"/>
            </a:avLst>
          </a:prstGeom>
          <a:solidFill>
            <a:srgbClr val="2B2952"/>
          </a:solidFill>
          <a:ln/>
        </p:spPr>
      </p:sp>
      <p:sp>
        <p:nvSpPr>
          <p:cNvPr id="9" name="Text 5"/>
          <p:cNvSpPr/>
          <p:nvPr/>
        </p:nvSpPr>
        <p:spPr>
          <a:xfrm>
            <a:off x="5475089" y="5335548"/>
            <a:ext cx="316801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Кеңістіктік Вариация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475089" y="5831086"/>
            <a:ext cx="368010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Кеңістіктік деректердегі өзгерістер.</a:t>
            </a:r>
            <a:endParaRPr lang="en-US" sz="1850" dirty="0"/>
          </a:p>
        </p:txBody>
      </p:sp>
      <p:sp>
        <p:nvSpPr>
          <p:cNvPr id="11" name="Shape 7"/>
          <p:cNvSpPr/>
          <p:nvPr/>
        </p:nvSpPr>
        <p:spPr>
          <a:xfrm>
            <a:off x="9633823" y="5096232"/>
            <a:ext cx="4158734" cy="2092166"/>
          </a:xfrm>
          <a:prstGeom prst="roundRect">
            <a:avLst>
              <a:gd name="adj" fmla="val 1716"/>
            </a:avLst>
          </a:prstGeom>
          <a:solidFill>
            <a:srgbClr val="2B2952"/>
          </a:solidFill>
          <a:ln/>
        </p:spPr>
      </p:sp>
      <p:sp>
        <p:nvSpPr>
          <p:cNvPr id="12" name="Text 8"/>
          <p:cNvSpPr/>
          <p:nvPr/>
        </p:nvSpPr>
        <p:spPr>
          <a:xfrm>
            <a:off x="9873139" y="5335548"/>
            <a:ext cx="316908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Кеңістіктік Байланыс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9873139" y="5831086"/>
            <a:ext cx="368010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Кеңістіктік нысандар арасындағы қатынас.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3204" y="2369344"/>
            <a:ext cx="4887873" cy="34907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7724" y="1206937"/>
            <a:ext cx="723947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Геостатистика Негіздері</a:t>
            </a:r>
            <a:endParaRPr lang="en-US" sz="4400" dirty="0"/>
          </a:p>
        </p:txBody>
      </p:sp>
      <p:sp>
        <p:nvSpPr>
          <p:cNvPr id="5" name="Shape 1"/>
          <p:cNvSpPr/>
          <p:nvPr/>
        </p:nvSpPr>
        <p:spPr>
          <a:xfrm>
            <a:off x="837724" y="2269927"/>
            <a:ext cx="7468553" cy="4752737"/>
          </a:xfrm>
          <a:prstGeom prst="roundRect">
            <a:avLst>
              <a:gd name="adj" fmla="val 756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45344" y="2277547"/>
            <a:ext cx="7453312" cy="183451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1084659" y="2428756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Кригинг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815126" y="2428756"/>
            <a:ext cx="3244215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Кеңістіктік автокорреляцияны пайдаланып болжау жасау әдісі.</a:t>
            </a:r>
            <a:endParaRPr lang="en-US" sz="1850" dirty="0"/>
          </a:p>
        </p:txBody>
      </p:sp>
      <p:sp>
        <p:nvSpPr>
          <p:cNvPr id="9" name="Shape 5"/>
          <p:cNvSpPr/>
          <p:nvPr/>
        </p:nvSpPr>
        <p:spPr>
          <a:xfrm>
            <a:off x="845344" y="4112062"/>
            <a:ext cx="7453312" cy="145149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1084659" y="4263271"/>
            <a:ext cx="324421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Геостатистикалық Модельдеу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4815126" y="4263271"/>
            <a:ext cx="324421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Кеңістіктік деректердің кеңістіктік құрылымын модельдеу.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845344" y="5563553"/>
            <a:ext cx="7453312" cy="14514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1084659" y="5714762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Кеңістіктік Вариограмма</a:t>
            </a:r>
            <a:endParaRPr lang="en-US" sz="1850" dirty="0"/>
          </a:p>
        </p:txBody>
      </p:sp>
      <p:sp>
        <p:nvSpPr>
          <p:cNvPr id="14" name="Text 10"/>
          <p:cNvSpPr/>
          <p:nvPr/>
        </p:nvSpPr>
        <p:spPr>
          <a:xfrm>
            <a:off x="4815126" y="5714762"/>
            <a:ext cx="324421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Кеңістіктік автокорреляцияны көрсететін функция.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3076" y="2983468"/>
            <a:ext cx="5028128" cy="226266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1628" y="504468"/>
            <a:ext cx="7860744" cy="10787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Кеңістіктік Деректерді Талдау Әдістері</a:t>
            </a:r>
            <a:endParaRPr lang="en-US" sz="335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28" y="1858089"/>
            <a:ext cx="916662" cy="146673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833205" y="2041327"/>
            <a:ext cx="3386257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Кеңістіктік Деректерді Жинау</a:t>
            </a:r>
            <a:endParaRPr lang="en-US" sz="1650" dirty="0"/>
          </a:p>
        </p:txBody>
      </p:sp>
      <p:sp>
        <p:nvSpPr>
          <p:cNvPr id="7" name="Text 2"/>
          <p:cNvSpPr/>
          <p:nvPr/>
        </p:nvSpPr>
        <p:spPr>
          <a:xfrm>
            <a:off x="1833205" y="2420898"/>
            <a:ext cx="6669167" cy="293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Деректерді жинау және дайындау.</a:t>
            </a:r>
            <a:endParaRPr lang="en-US" sz="14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28" y="3324820"/>
            <a:ext cx="916662" cy="146673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833205" y="3508058"/>
            <a:ext cx="335708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Кеңістіктік Деректерді Өңдеу</a:t>
            </a:r>
            <a:endParaRPr lang="en-US" sz="1650" dirty="0"/>
          </a:p>
        </p:txBody>
      </p:sp>
      <p:sp>
        <p:nvSpPr>
          <p:cNvPr id="10" name="Text 4"/>
          <p:cNvSpPr/>
          <p:nvPr/>
        </p:nvSpPr>
        <p:spPr>
          <a:xfrm>
            <a:off x="1833205" y="3887629"/>
            <a:ext cx="6669167" cy="293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Деректерді тазалау, геореференциялау.</a:t>
            </a:r>
            <a:endParaRPr lang="en-US" sz="14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628" y="4791551"/>
            <a:ext cx="916662" cy="146673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833205" y="4974788"/>
            <a:ext cx="2157055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Кеңістіктік Анализ</a:t>
            </a:r>
            <a:endParaRPr lang="en-US" sz="1650" dirty="0"/>
          </a:p>
        </p:txBody>
      </p:sp>
      <p:sp>
        <p:nvSpPr>
          <p:cNvPr id="13" name="Text 6"/>
          <p:cNvSpPr/>
          <p:nvPr/>
        </p:nvSpPr>
        <p:spPr>
          <a:xfrm>
            <a:off x="1833205" y="5354360"/>
            <a:ext cx="6669167" cy="293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Деректерді талдау, карта жасау.</a:t>
            </a:r>
            <a:endParaRPr lang="en-US" sz="14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628" y="6258282"/>
            <a:ext cx="916662" cy="146673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33205" y="6441519"/>
            <a:ext cx="2457569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Нәтижелерді Шығару</a:t>
            </a:r>
            <a:endParaRPr lang="en-US" sz="1650" dirty="0"/>
          </a:p>
        </p:txBody>
      </p:sp>
      <p:sp>
        <p:nvSpPr>
          <p:cNvPr id="16" name="Text 8"/>
          <p:cNvSpPr/>
          <p:nvPr/>
        </p:nvSpPr>
        <p:spPr>
          <a:xfrm>
            <a:off x="1833205" y="6821091"/>
            <a:ext cx="6669167" cy="293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Анализ нәтижелерін ұсыну.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06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794" y="2692718"/>
            <a:ext cx="4976813" cy="284511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13184" y="560308"/>
            <a:ext cx="7717631" cy="1198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Кеңістіктік Заңдылықтарды Анықтау</a:t>
            </a:r>
            <a:endParaRPr lang="en-US" sz="375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184" y="2064425"/>
            <a:ext cx="509468" cy="50946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13184" y="2777609"/>
            <a:ext cx="2566749" cy="299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Трендтерді Анықтау</a:t>
            </a:r>
            <a:endParaRPr lang="en-US" sz="1850" dirty="0"/>
          </a:p>
        </p:txBody>
      </p:sp>
      <p:sp>
        <p:nvSpPr>
          <p:cNvPr id="7" name="Text 2"/>
          <p:cNvSpPr/>
          <p:nvPr/>
        </p:nvSpPr>
        <p:spPr>
          <a:xfrm>
            <a:off x="713184" y="3199448"/>
            <a:ext cx="7717631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Уақыт бойынша өзгерістерді бақылау.</a:t>
            </a:r>
            <a:endParaRPr lang="en-US" sz="16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84" y="4136827"/>
            <a:ext cx="509468" cy="50946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13184" y="4850011"/>
            <a:ext cx="2397443" cy="299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Топтарды Анықтау</a:t>
            </a:r>
            <a:endParaRPr lang="en-US" sz="1850" dirty="0"/>
          </a:p>
        </p:txBody>
      </p:sp>
      <p:sp>
        <p:nvSpPr>
          <p:cNvPr id="10" name="Text 4"/>
          <p:cNvSpPr/>
          <p:nvPr/>
        </p:nvSpPr>
        <p:spPr>
          <a:xfrm>
            <a:off x="713184" y="5271849"/>
            <a:ext cx="7717631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Кеңістіктегі топтарды, жинақталуларды анықтау.</a:t>
            </a:r>
            <a:endParaRPr lang="en-US" sz="16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184" y="6209228"/>
            <a:ext cx="509468" cy="509468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13184" y="6922413"/>
            <a:ext cx="3039547" cy="299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Қатынастарды Анықтау</a:t>
            </a:r>
            <a:endParaRPr lang="en-US" sz="1850" dirty="0"/>
          </a:p>
        </p:txBody>
      </p:sp>
      <p:sp>
        <p:nvSpPr>
          <p:cNvPr id="13" name="Text 6"/>
          <p:cNvSpPr/>
          <p:nvPr/>
        </p:nvSpPr>
        <p:spPr>
          <a:xfrm>
            <a:off x="713184" y="7344251"/>
            <a:ext cx="7717631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Әртүрлі кеңістіктік деректер арасындағы байланыстарды табу.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3204" y="2320528"/>
            <a:ext cx="4887873" cy="358854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7724" y="1228844"/>
            <a:ext cx="7468553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ЖҚЗ Деректерін ГАЖ-мен Біріктірудің Артықшылықтары</a:t>
            </a:r>
            <a:endParaRPr lang="en-US" sz="4400" dirty="0"/>
          </a:p>
        </p:txBody>
      </p:sp>
      <p:sp>
        <p:nvSpPr>
          <p:cNvPr id="5" name="Shape 1"/>
          <p:cNvSpPr/>
          <p:nvPr/>
        </p:nvSpPr>
        <p:spPr>
          <a:xfrm>
            <a:off x="837724" y="3969067"/>
            <a:ext cx="538520" cy="538520"/>
          </a:xfrm>
          <a:prstGeom prst="roundRect">
            <a:avLst>
              <a:gd name="adj" fmla="val 6668"/>
            </a:avLst>
          </a:prstGeom>
          <a:solidFill>
            <a:srgbClr val="2B2952"/>
          </a:solidFill>
          <a:ln/>
        </p:spPr>
      </p:sp>
      <p:sp>
        <p:nvSpPr>
          <p:cNvPr id="6" name="Text 2"/>
          <p:cNvSpPr/>
          <p:nvPr/>
        </p:nvSpPr>
        <p:spPr>
          <a:xfrm>
            <a:off x="1041083" y="4069318"/>
            <a:ext cx="131802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3"/>
          <p:cNvSpPr/>
          <p:nvPr/>
        </p:nvSpPr>
        <p:spPr>
          <a:xfrm>
            <a:off x="1615559" y="396906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Дәлдік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615559" y="4464606"/>
            <a:ext cx="283678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Кеңістіктік деректердің дәлдігін арттыру.</a:t>
            </a:r>
            <a:endParaRPr lang="en-US" sz="1850" dirty="0"/>
          </a:p>
        </p:txBody>
      </p:sp>
      <p:sp>
        <p:nvSpPr>
          <p:cNvPr id="9" name="Shape 5"/>
          <p:cNvSpPr/>
          <p:nvPr/>
        </p:nvSpPr>
        <p:spPr>
          <a:xfrm>
            <a:off x="4691658" y="3969067"/>
            <a:ext cx="538520" cy="538520"/>
          </a:xfrm>
          <a:prstGeom prst="roundRect">
            <a:avLst>
              <a:gd name="adj" fmla="val 6668"/>
            </a:avLst>
          </a:prstGeom>
          <a:solidFill>
            <a:srgbClr val="2B2952"/>
          </a:solidFill>
          <a:ln/>
        </p:spPr>
      </p:sp>
      <p:sp>
        <p:nvSpPr>
          <p:cNvPr id="10" name="Text 6"/>
          <p:cNvSpPr/>
          <p:nvPr/>
        </p:nvSpPr>
        <p:spPr>
          <a:xfrm>
            <a:off x="4855488" y="4069318"/>
            <a:ext cx="21086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5469493" y="396906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Толықтық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69493" y="4464606"/>
            <a:ext cx="283678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Деректердің қолжетімділігі мен толықтығын арттыру.</a:t>
            </a:r>
            <a:endParaRPr lang="en-US" sz="1850" dirty="0"/>
          </a:p>
        </p:txBody>
      </p:sp>
      <p:sp>
        <p:nvSpPr>
          <p:cNvPr id="13" name="Shape 9"/>
          <p:cNvSpPr/>
          <p:nvPr/>
        </p:nvSpPr>
        <p:spPr>
          <a:xfrm>
            <a:off x="837724" y="6122194"/>
            <a:ext cx="538520" cy="538520"/>
          </a:xfrm>
          <a:prstGeom prst="roundRect">
            <a:avLst>
              <a:gd name="adj" fmla="val 6668"/>
            </a:avLst>
          </a:prstGeom>
          <a:solidFill>
            <a:srgbClr val="2B2952"/>
          </a:solidFill>
          <a:ln/>
        </p:spPr>
      </p:sp>
      <p:sp>
        <p:nvSpPr>
          <p:cNvPr id="14" name="Text 10"/>
          <p:cNvSpPr/>
          <p:nvPr/>
        </p:nvSpPr>
        <p:spPr>
          <a:xfrm>
            <a:off x="998577" y="6222444"/>
            <a:ext cx="216694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1"/>
          <p:cNvSpPr/>
          <p:nvPr/>
        </p:nvSpPr>
        <p:spPr>
          <a:xfrm>
            <a:off x="1615559" y="612219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Уақытты Үнемдеу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615559" y="6617732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Деректерді өңдеу және анализ жасау уақытын қысқарту.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857" y="299204"/>
            <a:ext cx="3590568" cy="23937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7724" y="4504849"/>
            <a:ext cx="869584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Қорытынды және Ұсыныстар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837724" y="5567839"/>
            <a:ext cx="1295495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ЖҚЗ деректерін ГАЖ-мен біріктіру әдістері жаңа мүмкіндіктер ашады. Бұл технологияны қолдану арқылы табиғи ресурстарды басқару, экологиялық мониторинг, қала құрылысы және басқа да көптеген салаларда тиімділікті арттыруға болады.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2024-09-06T09:54:01Z</dcterms:created>
  <dcterms:modified xsi:type="dcterms:W3CDTF">2024-09-06T09:54:01Z</dcterms:modified>
</cp:coreProperties>
</file>